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08C1-F338-463B-B1B1-D8FAE254F85D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8C71-5039-49B0-ABD8-8D48DE420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34BA-FC80-492D-A305-420A1DE48967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69AB-5746-4121-99D6-7F5AA00E7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5A20-961E-420C-8F57-11BFB5506487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E829-D2EB-40C7-BBCA-597F78E9B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553C-79C6-4744-92E1-EE00D9178DDB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63D8B-F9CC-4403-A7A5-538F2511D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3C89-EB21-41B4-A430-AAEBC6E57D15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3D47-8A9F-4F3E-A0A4-0FA2F3DC4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84161-EE1C-4EC2-8829-89B54DE7B512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A340-5820-4DBF-8025-BF85C1EE9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88DC-F3F7-4866-9B33-61EE78F7A149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173B6-6B3E-4A95-9A76-6104E4096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70EC-A3FF-4DF2-9378-53C57D473D0E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5435-E8EB-4582-9A09-CD788B455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027D-A9CA-4B52-9149-5D7464920290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C6B9-3319-483A-AF46-0FE1D2AEB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2FD22-2A47-4702-B346-09C2B1CB4002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445C3-7AAE-4B77-A372-B8CEB2D5B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5453-F9F6-4259-AB5A-1F69AB407C0B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842E-86AC-4DD7-8E39-B29DD6B9D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87E506-65D6-40F9-A64E-E06F9F163B40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CC815D-D803-4304-A90B-98539F46E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1" r:id="rId2"/>
    <p:sldLayoutId id="2147483853" r:id="rId3"/>
    <p:sldLayoutId id="2147483850" r:id="rId4"/>
    <p:sldLayoutId id="2147483854" r:id="rId5"/>
    <p:sldLayoutId id="2147483849" r:id="rId6"/>
    <p:sldLayoutId id="2147483848" r:id="rId7"/>
    <p:sldLayoutId id="2147483855" r:id="rId8"/>
    <p:sldLayoutId id="2147483856" r:id="rId9"/>
    <p:sldLayoutId id="2147483847" r:id="rId10"/>
    <p:sldLayoutId id="214748384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285728"/>
            <a:ext cx="6172200" cy="200026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smtClean="0"/>
              <a:t>Правовая охрана земель</a:t>
            </a:r>
            <a:endParaRPr lang="ru-RU" sz="540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3" y="5286375"/>
            <a:ext cx="3889375" cy="1285875"/>
          </a:xfrm>
        </p:spPr>
        <p:txBody>
          <a:bodyPr/>
          <a:lstStyle/>
          <a:p>
            <a:r>
              <a:rPr lang="ru-RU" sz="2800" smtClean="0"/>
              <a:t>Скребневский Игорь</a:t>
            </a:r>
          </a:p>
          <a:p>
            <a:r>
              <a:rPr lang="ru-RU" sz="2800" smtClean="0"/>
              <a:t>Группа П-32</a:t>
            </a:r>
          </a:p>
        </p:txBody>
      </p:sp>
      <p:pic>
        <p:nvPicPr>
          <p:cNvPr id="13315" name="Рисунок 3" descr="semelnoe_prav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75"/>
            <a:ext cx="91440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4440237"/>
          </a:xfrm>
        </p:spPr>
        <p:txBody>
          <a:bodyPr/>
          <a:lstStyle/>
          <a:p>
            <a:r>
              <a:rPr lang="ru-RU" sz="5400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15375" cy="3500438"/>
          </a:xfrm>
        </p:spPr>
        <p:txBody>
          <a:bodyPr/>
          <a:lstStyle/>
          <a:p>
            <a:r>
              <a:rPr lang="ru-RU" sz="2400" smtClean="0"/>
              <a:t>Правовая охрана земель представляет собой систему правовых мер, организационных, экономических и других мероприятий, направленных на рациональное использование земель, предотвращение их необоснованного изъятия из сельскохозяйственного оборота, защиту от вредных антропогенных воздействий, а также на воспроизводство и повышение плодородия почв, продуктивности земель лесного фонда.</a:t>
            </a:r>
          </a:p>
        </p:txBody>
      </p:sp>
      <p:pic>
        <p:nvPicPr>
          <p:cNvPr id="14338" name="Рисунок 2" descr="1095646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77022">
            <a:off x="314325" y="3422650"/>
            <a:ext cx="3640138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" descr="8159806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5725" y="3214688"/>
            <a:ext cx="49625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3582988"/>
          </a:xfrm>
        </p:spPr>
        <p:txBody>
          <a:bodyPr/>
          <a:lstStyle/>
          <a:p>
            <a:r>
              <a:rPr lang="ru-RU" sz="2800" smtClean="0"/>
              <a:t>Охрана земель осуществляется на основе комплексного подхода к землям как сложным природным образованиям (экосистемам) с учетом зональных и региональных особенностей земель, целей и характера их использования. </a:t>
            </a:r>
          </a:p>
        </p:txBody>
      </p:sp>
      <p:pic>
        <p:nvPicPr>
          <p:cNvPr id="15362" name="Рисунок 2" descr="img-b7544-1400x10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68663"/>
            <a:ext cx="9144000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929313" cy="5643563"/>
          </a:xfrm>
        </p:spPr>
        <p:txBody>
          <a:bodyPr/>
          <a:lstStyle/>
          <a:p>
            <a:r>
              <a:rPr lang="ru-RU" sz="2800" smtClean="0"/>
              <a:t>В соответствии с главой 29 КоЗ землепользователи, землевладельцы и собственники земельных участков обязаны эффективно использовать предоставленные им земельные участки, повышать их плодородие, применять природоохранные технологии производства, не допускать ухудшения экологической обстановки в результате своей хозяйственной деятельности, осуществлять комплекс мероприятий по охране земель. </a:t>
            </a:r>
          </a:p>
        </p:txBody>
      </p:sp>
      <p:pic>
        <p:nvPicPr>
          <p:cNvPr id="16386" name="Рисунок 2" descr="1013294_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785813"/>
            <a:ext cx="335756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5726112"/>
          </a:xfrm>
        </p:spPr>
        <p:txBody>
          <a:bodyPr/>
          <a:lstStyle/>
          <a:p>
            <a:r>
              <a:rPr lang="ru-RU" sz="2800" smtClean="0">
                <a:solidFill>
                  <a:srgbClr val="FF0000"/>
                </a:solidFill>
              </a:rPr>
              <a:t>Основные меры по охране земель включают: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 • рациональную организацию территории; 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• восстановление и повышение плодородия почв, а также других полезных свойств земли; 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• защиту земельных участков от водной и ветровой эрозии, заболачивания, засоления, загрязнения и других процессов разрушения и ухудшения состояния земель; 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• рекультивацию нарушенных земель и другие.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15313" cy="3500437"/>
          </a:xfrm>
        </p:spPr>
        <p:txBody>
          <a:bodyPr/>
          <a:lstStyle/>
          <a:p>
            <a:r>
              <a:rPr lang="ru-RU" sz="2400" smtClean="0"/>
              <a:t>Порядок охраны земель устанавливается законодательством Республики Беларусь применительно к различным категориям и видам земель. В целях обеспечения охраны и рационального использования земель могут устанавливаться ограничения и дополнительные обязанности по использованию земельных участков. </a:t>
            </a:r>
          </a:p>
        </p:txBody>
      </p:sp>
      <p:pic>
        <p:nvPicPr>
          <p:cNvPr id="18434" name="Рисунок 3" descr="3217_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294063"/>
            <a:ext cx="7715250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6011862"/>
          </a:xfrm>
        </p:spPr>
        <p:txBody>
          <a:bodyPr/>
          <a:lstStyle/>
          <a:p>
            <a:r>
              <a:rPr lang="ru-RU" sz="2400" smtClean="0"/>
              <a:t>В ряду мер охраны земель выделяются экономические методы обеспечения рационального использования и охраны земель, которые предусматривают применение механизма платности землепользования и экономическое стимулирование рационального использования и охраны земель. </a:t>
            </a:r>
            <a:br>
              <a:rPr lang="ru-RU" sz="2400" smtClean="0"/>
            </a:br>
            <a:r>
              <a:rPr lang="ru-RU" sz="2400" smtClean="0"/>
              <a:t>Платежи за землю взимаются в форме земельного налога и арендной платы. </a:t>
            </a:r>
            <a:br>
              <a:rPr lang="ru-RU" sz="2400" smtClean="0"/>
            </a:br>
            <a:r>
              <a:rPr lang="ru-RU" sz="2400" smtClean="0"/>
              <a:t>За земельные участки, находящиеся в частной собственности, пожизненном наследуемом владении или пользовании, взимается земельный налог по ставкам, установленным Законом Республики Беларусь «О платежах за землю».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00813" cy="3786188"/>
          </a:xfrm>
        </p:spPr>
        <p:txBody>
          <a:bodyPr/>
          <a:lstStyle/>
          <a:p>
            <a:r>
              <a:rPr lang="ru-RU" sz="2400" smtClean="0"/>
              <a:t>За переданные в аренду земельные участки уплачивается арендная плата, размер которой определяется соглашением сторон.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Следует отметить, что законодательством Республики Беларусь может устанавливаться предельный размер арендной платы за земельный участок. </a:t>
            </a:r>
          </a:p>
        </p:txBody>
      </p:sp>
      <p:pic>
        <p:nvPicPr>
          <p:cNvPr id="20482" name="Рисунок 2" descr="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495675"/>
            <a:ext cx="45720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finans_02_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1944">
            <a:off x="5381625" y="2852738"/>
            <a:ext cx="3157538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6583362"/>
          </a:xfrm>
        </p:spPr>
        <p:txBody>
          <a:bodyPr/>
          <a:lstStyle/>
          <a:p>
            <a:r>
              <a:rPr lang="ru-RU" sz="2400" smtClean="0"/>
              <a:t>Экономическое стимулирование охраны земель направлено на повышение заинтересованности землевладельцев, землепользователей, собственников земельных участков в сохранении и воспроизводстве плодородия почв, на защиту земель от негативных последствий производственной деятельности и предусматривает, в частности: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• выделение средств из республиканского и местного бюджетов для восстановления земель;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• освобождение от платы за земельные участки, находящиеся в стадии сельскохозяйственного освоения или улучшения их состояния в период, предусмотренный проектом работ;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• поощрение за улучшение качества земель, повышение плодородия почв и другие меры.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EAB401-49DF-4306-9961-1A0FD3A23F51}"/>
</file>

<file path=customXml/itemProps2.xml><?xml version="1.0" encoding="utf-8"?>
<ds:datastoreItem xmlns:ds="http://schemas.openxmlformats.org/officeDocument/2006/customXml" ds:itemID="{10D43F1B-A28C-472A-AE64-27396969086D}"/>
</file>

<file path=customXml/itemProps3.xml><?xml version="1.0" encoding="utf-8"?>
<ds:datastoreItem xmlns:ds="http://schemas.openxmlformats.org/officeDocument/2006/customXml" ds:itemID="{11132904-1A1D-4525-96C3-458B207A88E2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</TotalTime>
  <Words>358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Franklin Gothic Book</vt:lpstr>
      <vt:lpstr>Wingdings 2</vt:lpstr>
      <vt:lpstr>Calibri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Правовая охрана земель представляет собой систему правовых мер, организационных, экономических и других мероприятий, направленных на рациональное использование земель, предотвращение их необоснованного изъятия из сельскохозяйственного оборота, защиту от вредных антропогенных воздействий, а также на воспроизводство и повышение плодородия почв, продуктивности земель лесного фонда.</vt:lpstr>
      <vt:lpstr>Охрана земель осуществляется на основе комплексного подхода к землям как сложным природным образованиям (экосистемам) с учетом зональных и региональных особенностей земель, целей и характера их использования. </vt:lpstr>
      <vt:lpstr>В соответствии с главой 29 КоЗ землепользователи, землевладельцы и собственники земельных участков обязаны эффективно использовать предоставленные им земельные участки, повышать их плодородие, применять природоохранные технологии производства, не допускать ухудшения экологической обстановки в результате своей хозяйственной деятельности, осуществлять комплекс мероприятий по охране земель. </vt:lpstr>
      <vt:lpstr>Основные меры по охране земель включают:   • рациональную организацию территории;   • восстановление и повышение плодородия почв, а также других полезных свойств земли;   • защиту земельных участков от водной и ветровой эрозии, заболачивания, засоления, загрязнения и других процессов разрушения и ухудшения состояния земель;   • рекультивацию нарушенных земель и другие.</vt:lpstr>
      <vt:lpstr>Порядок охраны земель устанавливается законодательством Республики Беларусь применительно к различным категориям и видам земель. В целях обеспечения охраны и рационального использования земель могут устанавливаться ограничения и дополнительные обязанности по использованию земельных участков. </vt:lpstr>
      <vt:lpstr>В ряду мер охраны земель выделяются экономические методы обеспечения рационального использования и охраны земель, которые предусматривают применение механизма платности землепользования и экономическое стимулирование рационального использования и охраны земель.  Платежи за землю взимаются в форме земельного налога и арендной платы.  За земельные участки, находящиеся в частной собственности, пожизненном наследуемом владении или пользовании, взимается земельный налог по ставкам, установленным Законом Республики Беларусь «О платежах за землю». </vt:lpstr>
      <vt:lpstr>За переданные в аренду земельные участки уплачивается арендная плата, размер которой определяется соглашением сторон.   Следует отметить, что законодательством Республики Беларусь может устанавливаться предельный размер арендной платы за земельный участок. </vt:lpstr>
      <vt:lpstr>Экономическое стимулирование охраны земель направлено на повышение заинтересованности землевладельцев, землепользователей, собственников земельных участков в сохранении и воспроизводстве плодородия почв, на защиту земель от негативных последствий производственной деятельности и предусматривает, в частности:   • выделение средств из республиканского и местного бюджетов для восстановления земель;   • освобождение от платы за земельные участки, находящиеся в стадии сельскохозяйственного освоения или улучшения их состояния в период, предусмотренный проектом работ;   • поощрение за улучшение качества земель, повышение плодородия почв и другие меры.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Правовая охрана земель</dc:title>
  <dc:creator>User</dc:creator>
  <cp:lastModifiedBy>ZZZ</cp:lastModifiedBy>
  <cp:revision>6</cp:revision>
  <dcterms:created xsi:type="dcterms:W3CDTF">2016-02-22T19:12:46Z</dcterms:created>
  <dcterms:modified xsi:type="dcterms:W3CDTF">2016-04-07T11:12:32Z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